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EED5"/>
    <a:srgbClr val="800000"/>
    <a:srgbClr val="CC99FF"/>
    <a:srgbClr val="A27653"/>
    <a:srgbClr val="590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98688-A55C-40C6-9FD7-6822B1F7F95C}" v="48" dt="2019-04-12T15:51:29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15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POLDINA Vitković" userId="de5d8406-09fa-41fa-8d28-8a7ba852ce89" providerId="ADAL" clId="{E8A98688-A55C-40C6-9FD7-6822B1F7F95C}"/>
    <pc:docChg chg="undo custSel mod addSld delSld modSld">
      <pc:chgData name="LEOPOLDINA Vitković" userId="de5d8406-09fa-41fa-8d28-8a7ba852ce89" providerId="ADAL" clId="{E8A98688-A55C-40C6-9FD7-6822B1F7F95C}" dt="2019-04-12T15:51:33.330" v="386" actId="1076"/>
      <pc:docMkLst>
        <pc:docMk/>
      </pc:docMkLst>
      <pc:sldChg chg="modSp">
        <pc:chgData name="LEOPOLDINA Vitković" userId="de5d8406-09fa-41fa-8d28-8a7ba852ce89" providerId="ADAL" clId="{E8A98688-A55C-40C6-9FD7-6822B1F7F95C}" dt="2019-04-07T18:26:13.382" v="256" actId="113"/>
        <pc:sldMkLst>
          <pc:docMk/>
          <pc:sldMk cId="2124590526" sldId="256"/>
        </pc:sldMkLst>
        <pc:spChg chg="mod">
          <ac:chgData name="LEOPOLDINA Vitković" userId="de5d8406-09fa-41fa-8d28-8a7ba852ce89" providerId="ADAL" clId="{E8A98688-A55C-40C6-9FD7-6822B1F7F95C}" dt="2019-04-07T18:26:13.382" v="256" actId="113"/>
          <ac:spMkLst>
            <pc:docMk/>
            <pc:sldMk cId="2124590526" sldId="256"/>
            <ac:spMk id="2" creationId="{C30E142E-4E96-4F3B-ABFE-CEADF0F3003C}"/>
          </ac:spMkLst>
        </pc:spChg>
      </pc:sldChg>
      <pc:sldChg chg="addSp delSp modSp add mod setBg">
        <pc:chgData name="LEOPOLDINA Vitković" userId="de5d8406-09fa-41fa-8d28-8a7ba852ce89" providerId="ADAL" clId="{E8A98688-A55C-40C6-9FD7-6822B1F7F95C}" dt="2019-04-12T15:46:59.376" v="322"/>
        <pc:sldMkLst>
          <pc:docMk/>
          <pc:sldMk cId="81974428" sldId="257"/>
        </pc:sldMkLst>
        <pc:spChg chg="mod">
          <ac:chgData name="LEOPOLDINA Vitković" userId="de5d8406-09fa-41fa-8d28-8a7ba852ce89" providerId="ADAL" clId="{E8A98688-A55C-40C6-9FD7-6822B1F7F95C}" dt="2019-04-12T15:36:01.281" v="258" actId="26606"/>
          <ac:spMkLst>
            <pc:docMk/>
            <pc:sldMk cId="81974428" sldId="257"/>
            <ac:spMk id="2" creationId="{9AF91C40-81EB-4E8F-B1D0-825D7D182FB2}"/>
          </ac:spMkLst>
        </pc:spChg>
        <pc:spChg chg="mod">
          <ac:chgData name="LEOPOLDINA Vitković" userId="de5d8406-09fa-41fa-8d28-8a7ba852ce89" providerId="ADAL" clId="{E8A98688-A55C-40C6-9FD7-6822B1F7F95C}" dt="2019-04-12T15:36:10.363" v="263" actId="404"/>
          <ac:spMkLst>
            <pc:docMk/>
            <pc:sldMk cId="81974428" sldId="257"/>
            <ac:spMk id="3" creationId="{0DAA9820-7A28-4889-8523-C36B763D0A22}"/>
          </ac:spMkLst>
        </pc:spChg>
        <pc:spChg chg="add del mod">
          <ac:chgData name="LEOPOLDINA Vitković" userId="de5d8406-09fa-41fa-8d28-8a7ba852ce89" providerId="ADAL" clId="{E8A98688-A55C-40C6-9FD7-6822B1F7F95C}" dt="2019-04-12T15:46:59.376" v="322"/>
          <ac:spMkLst>
            <pc:docMk/>
            <pc:sldMk cId="81974428" sldId="257"/>
            <ac:spMk id="6" creationId="{6C0F44BB-BB7B-4392-B124-CDB9E8D8F8FD}"/>
          </ac:spMkLst>
        </pc:spChg>
        <pc:picChg chg="add mod">
          <ac:chgData name="LEOPOLDINA Vitković" userId="de5d8406-09fa-41fa-8d28-8a7ba852ce89" providerId="ADAL" clId="{E8A98688-A55C-40C6-9FD7-6822B1F7F95C}" dt="2019-04-12T15:36:01.281" v="258" actId="26606"/>
          <ac:picMkLst>
            <pc:docMk/>
            <pc:sldMk cId="81974428" sldId="257"/>
            <ac:picMk id="5" creationId="{4730C41B-F026-4A9E-9B1B-0A7942366EFB}"/>
          </ac:picMkLst>
        </pc:picChg>
      </pc:sldChg>
      <pc:sldChg chg="addSp modSp add mod setBg">
        <pc:chgData name="LEOPOLDINA Vitković" userId="de5d8406-09fa-41fa-8d28-8a7ba852ce89" providerId="ADAL" clId="{E8A98688-A55C-40C6-9FD7-6822B1F7F95C}" dt="2019-04-12T15:50:26.862" v="379" actId="1076"/>
        <pc:sldMkLst>
          <pc:docMk/>
          <pc:sldMk cId="742882095" sldId="258"/>
        </pc:sldMkLst>
        <pc:spChg chg="mod">
          <ac:chgData name="LEOPOLDINA Vitković" userId="de5d8406-09fa-41fa-8d28-8a7ba852ce89" providerId="ADAL" clId="{E8A98688-A55C-40C6-9FD7-6822B1F7F95C}" dt="2019-04-12T15:36:43.349" v="273" actId="26606"/>
          <ac:spMkLst>
            <pc:docMk/>
            <pc:sldMk cId="742882095" sldId="258"/>
            <ac:spMk id="2" creationId="{36629667-08B4-4305-B25D-67D9141E860D}"/>
          </ac:spMkLst>
        </pc:spChg>
        <pc:spChg chg="mod">
          <ac:chgData name="LEOPOLDINA Vitković" userId="de5d8406-09fa-41fa-8d28-8a7ba852ce89" providerId="ADAL" clId="{E8A98688-A55C-40C6-9FD7-6822B1F7F95C}" dt="2019-04-12T15:36:57.265" v="278" actId="404"/>
          <ac:spMkLst>
            <pc:docMk/>
            <pc:sldMk cId="742882095" sldId="258"/>
            <ac:spMk id="3" creationId="{40F69E07-986B-4CCC-83C3-1ED6F5491238}"/>
          </ac:spMkLst>
        </pc:spChg>
        <pc:spChg chg="add mod">
          <ac:chgData name="LEOPOLDINA Vitković" userId="de5d8406-09fa-41fa-8d28-8a7ba852ce89" providerId="ADAL" clId="{E8A98688-A55C-40C6-9FD7-6822B1F7F95C}" dt="2019-04-12T15:50:26.862" v="379" actId="1076"/>
          <ac:spMkLst>
            <pc:docMk/>
            <pc:sldMk cId="742882095" sldId="258"/>
            <ac:spMk id="6" creationId="{EDD6C52B-924B-438F-B00F-B33B444122FD}"/>
          </ac:spMkLst>
        </pc:spChg>
        <pc:picChg chg="add mod">
          <ac:chgData name="LEOPOLDINA Vitković" userId="de5d8406-09fa-41fa-8d28-8a7ba852ce89" providerId="ADAL" clId="{E8A98688-A55C-40C6-9FD7-6822B1F7F95C}" dt="2019-04-12T15:36:46.987" v="274" actId="1076"/>
          <ac:picMkLst>
            <pc:docMk/>
            <pc:sldMk cId="742882095" sldId="258"/>
            <ac:picMk id="5" creationId="{322344C3-99E4-4DAB-AE90-68CFEB9F5496}"/>
          </ac:picMkLst>
        </pc:picChg>
      </pc:sldChg>
      <pc:sldChg chg="addSp modSp add">
        <pc:chgData name="LEOPOLDINA Vitković" userId="de5d8406-09fa-41fa-8d28-8a7ba852ce89" providerId="ADAL" clId="{E8A98688-A55C-40C6-9FD7-6822B1F7F95C}" dt="2019-04-12T15:45:31.021" v="299" actId="1076"/>
        <pc:sldMkLst>
          <pc:docMk/>
          <pc:sldMk cId="3755699519" sldId="259"/>
        </pc:sldMkLst>
        <pc:spChg chg="mod">
          <ac:chgData name="LEOPOLDINA Vitković" userId="de5d8406-09fa-41fa-8d28-8a7ba852ce89" providerId="ADAL" clId="{E8A98688-A55C-40C6-9FD7-6822B1F7F95C}" dt="2019-04-06T06:21:34.209" v="31" actId="20577"/>
          <ac:spMkLst>
            <pc:docMk/>
            <pc:sldMk cId="3755699519" sldId="259"/>
            <ac:spMk id="2" creationId="{006795D8-AA4F-4132-83DF-DC6FF837091D}"/>
          </ac:spMkLst>
        </pc:spChg>
        <pc:spChg chg="mod">
          <ac:chgData name="LEOPOLDINA Vitković" userId="de5d8406-09fa-41fa-8d28-8a7ba852ce89" providerId="ADAL" clId="{E8A98688-A55C-40C6-9FD7-6822B1F7F95C}" dt="2019-04-12T15:38:03.224" v="292" actId="403"/>
          <ac:spMkLst>
            <pc:docMk/>
            <pc:sldMk cId="3755699519" sldId="259"/>
            <ac:spMk id="3" creationId="{86EB8837-8C9D-432F-AA35-B39EF9D1259E}"/>
          </ac:spMkLst>
        </pc:spChg>
        <pc:spChg chg="add mod">
          <ac:chgData name="LEOPOLDINA Vitković" userId="de5d8406-09fa-41fa-8d28-8a7ba852ce89" providerId="ADAL" clId="{E8A98688-A55C-40C6-9FD7-6822B1F7F95C}" dt="2019-04-12T15:38:07.147" v="293" actId="1076"/>
          <ac:spMkLst>
            <pc:docMk/>
            <pc:sldMk cId="3755699519" sldId="259"/>
            <ac:spMk id="4" creationId="{69F51B00-8811-4AB1-AD43-13106A77DD8F}"/>
          </ac:spMkLst>
        </pc:spChg>
        <pc:spChg chg="add mod">
          <ac:chgData name="LEOPOLDINA Vitković" userId="de5d8406-09fa-41fa-8d28-8a7ba852ce89" providerId="ADAL" clId="{E8A98688-A55C-40C6-9FD7-6822B1F7F95C}" dt="2019-04-12T15:38:10.439" v="294" actId="1076"/>
          <ac:spMkLst>
            <pc:docMk/>
            <pc:sldMk cId="3755699519" sldId="259"/>
            <ac:spMk id="5" creationId="{09F76090-5453-4AB1-B875-E1BCBF9D889B}"/>
          </ac:spMkLst>
        </pc:spChg>
        <pc:picChg chg="add mod">
          <ac:chgData name="LEOPOLDINA Vitković" userId="de5d8406-09fa-41fa-8d28-8a7ba852ce89" providerId="ADAL" clId="{E8A98688-A55C-40C6-9FD7-6822B1F7F95C}" dt="2019-04-12T15:45:31.021" v="299" actId="1076"/>
          <ac:picMkLst>
            <pc:docMk/>
            <pc:sldMk cId="3755699519" sldId="259"/>
            <ac:picMk id="7" creationId="{83884FD6-6689-410E-81D0-2A431D60A711}"/>
          </ac:picMkLst>
        </pc:picChg>
      </pc:sldChg>
      <pc:sldChg chg="addSp delSp modSp add del">
        <pc:chgData name="LEOPOLDINA Vitković" userId="de5d8406-09fa-41fa-8d28-8a7ba852ce89" providerId="ADAL" clId="{E8A98688-A55C-40C6-9FD7-6822B1F7F95C}" dt="2019-04-12T15:45:35.993" v="300" actId="2696"/>
        <pc:sldMkLst>
          <pc:docMk/>
          <pc:sldMk cId="3820459957" sldId="260"/>
        </pc:sldMkLst>
        <pc:spChg chg="del mod">
          <ac:chgData name="LEOPOLDINA Vitković" userId="de5d8406-09fa-41fa-8d28-8a7ba852ce89" providerId="ADAL" clId="{E8A98688-A55C-40C6-9FD7-6822B1F7F95C}" dt="2019-04-12T15:37:17.612" v="280"/>
          <ac:spMkLst>
            <pc:docMk/>
            <pc:sldMk cId="3820459957" sldId="260"/>
            <ac:spMk id="2" creationId="{59AC79CA-4F9E-445C-A055-3B521ADF3F53}"/>
          </ac:spMkLst>
        </pc:spChg>
        <pc:spChg chg="mod">
          <ac:chgData name="LEOPOLDINA Vitković" userId="de5d8406-09fa-41fa-8d28-8a7ba852ce89" providerId="ADAL" clId="{E8A98688-A55C-40C6-9FD7-6822B1F7F95C}" dt="2019-04-12T15:37:30.955" v="283"/>
          <ac:spMkLst>
            <pc:docMk/>
            <pc:sldMk cId="3820459957" sldId="260"/>
            <ac:spMk id="3" creationId="{57570CFD-8FC6-4A0F-B355-1251A34AE3CA}"/>
          </ac:spMkLst>
        </pc:spChg>
        <pc:spChg chg="add mod">
          <ac:chgData name="LEOPOLDINA Vitković" userId="de5d8406-09fa-41fa-8d28-8a7ba852ce89" providerId="ADAL" clId="{E8A98688-A55C-40C6-9FD7-6822B1F7F95C}" dt="2019-04-12T15:37:17.612" v="280"/>
          <ac:spMkLst>
            <pc:docMk/>
            <pc:sldMk cId="3820459957" sldId="260"/>
            <ac:spMk id="4" creationId="{C4EA3041-0643-43FD-9935-05484E3148BE}"/>
          </ac:spMkLst>
        </pc:spChg>
      </pc:sldChg>
      <pc:sldChg chg="addSp modSp add mod setBg">
        <pc:chgData name="LEOPOLDINA Vitković" userId="de5d8406-09fa-41fa-8d28-8a7ba852ce89" providerId="ADAL" clId="{E8A98688-A55C-40C6-9FD7-6822B1F7F95C}" dt="2019-04-12T15:49:37.793" v="372" actId="207"/>
        <pc:sldMkLst>
          <pc:docMk/>
          <pc:sldMk cId="2748170499" sldId="261"/>
        </pc:sldMkLst>
        <pc:spChg chg="mod">
          <ac:chgData name="LEOPOLDINA Vitković" userId="de5d8406-09fa-41fa-8d28-8a7ba852ce89" providerId="ADAL" clId="{E8A98688-A55C-40C6-9FD7-6822B1F7F95C}" dt="2019-04-12T15:47:55.643" v="334" actId="14100"/>
          <ac:spMkLst>
            <pc:docMk/>
            <pc:sldMk cId="2748170499" sldId="261"/>
            <ac:spMk id="2" creationId="{2EB5FA3F-85FC-4B3D-8F56-68E1F13DC070}"/>
          </ac:spMkLst>
        </pc:spChg>
        <pc:spChg chg="mod">
          <ac:chgData name="LEOPOLDINA Vitković" userId="de5d8406-09fa-41fa-8d28-8a7ba852ce89" providerId="ADAL" clId="{E8A98688-A55C-40C6-9FD7-6822B1F7F95C}" dt="2019-04-12T15:48:35.994" v="356" actId="14100"/>
          <ac:spMkLst>
            <pc:docMk/>
            <pc:sldMk cId="2748170499" sldId="261"/>
            <ac:spMk id="3" creationId="{53BB56E4-B3B9-4B32-839D-339EB6D5830A}"/>
          </ac:spMkLst>
        </pc:spChg>
        <pc:spChg chg="add mod">
          <ac:chgData name="LEOPOLDINA Vitković" userId="de5d8406-09fa-41fa-8d28-8a7ba852ce89" providerId="ADAL" clId="{E8A98688-A55C-40C6-9FD7-6822B1F7F95C}" dt="2019-04-12T15:49:37.793" v="372" actId="207"/>
          <ac:spMkLst>
            <pc:docMk/>
            <pc:sldMk cId="2748170499" sldId="261"/>
            <ac:spMk id="6" creationId="{EE5CBA42-2792-4021-A702-2F01E89166BD}"/>
          </ac:spMkLst>
        </pc:spChg>
        <pc:picChg chg="add mod">
          <ac:chgData name="LEOPOLDINA Vitković" userId="de5d8406-09fa-41fa-8d28-8a7ba852ce89" providerId="ADAL" clId="{E8A98688-A55C-40C6-9FD7-6822B1F7F95C}" dt="2019-04-12T15:48:05.018" v="342" actId="1076"/>
          <ac:picMkLst>
            <pc:docMk/>
            <pc:sldMk cId="2748170499" sldId="261"/>
            <ac:picMk id="5" creationId="{2935A330-0A5F-4C99-B921-935F77A45F89}"/>
          </ac:picMkLst>
        </pc:picChg>
      </pc:sldChg>
      <pc:sldChg chg="addSp delSp modSp add">
        <pc:chgData name="LEOPOLDINA Vitković" userId="de5d8406-09fa-41fa-8d28-8a7ba852ce89" providerId="ADAL" clId="{E8A98688-A55C-40C6-9FD7-6822B1F7F95C}" dt="2019-04-12T15:51:33.330" v="386" actId="1076"/>
        <pc:sldMkLst>
          <pc:docMk/>
          <pc:sldMk cId="1201063906" sldId="262"/>
        </pc:sldMkLst>
        <pc:spChg chg="del">
          <ac:chgData name="LEOPOLDINA Vitković" userId="de5d8406-09fa-41fa-8d28-8a7ba852ce89" providerId="ADAL" clId="{E8A98688-A55C-40C6-9FD7-6822B1F7F95C}" dt="2019-04-12T15:51:29.750" v="385"/>
          <ac:spMkLst>
            <pc:docMk/>
            <pc:sldMk cId="1201063906" sldId="262"/>
            <ac:spMk id="2" creationId="{E66637D9-BA66-48C5-AA29-276BC3CBD807}"/>
          </ac:spMkLst>
        </pc:spChg>
        <pc:spChg chg="mod">
          <ac:chgData name="LEOPOLDINA Vitković" userId="de5d8406-09fa-41fa-8d28-8a7ba852ce89" providerId="ADAL" clId="{E8A98688-A55C-40C6-9FD7-6822B1F7F95C}" dt="2019-04-12T15:50:04.881" v="373"/>
          <ac:spMkLst>
            <pc:docMk/>
            <pc:sldMk cId="1201063906" sldId="262"/>
            <ac:spMk id="3" creationId="{0A509D76-CD94-4858-A185-291CE2B52EE3}"/>
          </ac:spMkLst>
        </pc:spChg>
        <pc:picChg chg="add mod">
          <ac:chgData name="LEOPOLDINA Vitković" userId="de5d8406-09fa-41fa-8d28-8a7ba852ce89" providerId="ADAL" clId="{E8A98688-A55C-40C6-9FD7-6822B1F7F95C}" dt="2019-04-12T15:51:33.330" v="386" actId="1076"/>
          <ac:picMkLst>
            <pc:docMk/>
            <pc:sldMk cId="1201063906" sldId="262"/>
            <ac:picMk id="5" creationId="{A7A29ED8-6078-45BD-8897-14B8F62BB98C}"/>
          </ac:picMkLst>
        </pc:picChg>
      </pc:sldChg>
      <pc:sldChg chg="modSp add">
        <pc:chgData name="LEOPOLDINA Vitković" userId="de5d8406-09fa-41fa-8d28-8a7ba852ce89" providerId="ADAL" clId="{E8A98688-A55C-40C6-9FD7-6822B1F7F95C}" dt="2019-04-07T13:24:42.783" v="255"/>
        <pc:sldMkLst>
          <pc:docMk/>
          <pc:sldMk cId="2398830614" sldId="263"/>
        </pc:sldMkLst>
        <pc:spChg chg="mod">
          <ac:chgData name="LEOPOLDINA Vitković" userId="de5d8406-09fa-41fa-8d28-8a7ba852ce89" providerId="ADAL" clId="{E8A98688-A55C-40C6-9FD7-6822B1F7F95C}" dt="2019-04-07T13:24:42.783" v="255"/>
          <ac:spMkLst>
            <pc:docMk/>
            <pc:sldMk cId="2398830614" sldId="263"/>
            <ac:spMk id="3" creationId="{05036251-FB57-4602-82C8-04AB89C0BDB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38204C70-EA55-47EC-8014-4664DC2EB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="" xmlns:a16="http://schemas.microsoft.com/office/drawing/2014/main" id="{15BE5FB1-BAF8-41A5-A051-C6859B1EA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1797CE84-5E8F-460D-82CC-9956B5CB6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9EFA10A5-F947-4D15-9BB7-0CF3327F3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9E174E75-EDDA-4731-81FA-7762EAC21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72229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0B6035C8-AD3E-416E-AA71-D4DDABF97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50A62E83-2B0D-4107-B400-D6EF75F36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50E98C2E-A357-4A62-AC69-17604981E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D80DD83C-4EF9-49CF-9CA6-406F7745F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4AEB19CE-A739-49F2-8C88-1490921C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8978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="" xmlns:a16="http://schemas.microsoft.com/office/drawing/2014/main" id="{3A02A41F-9D3E-4650-81F6-BFACB9A96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D3482CD4-2834-4A66-A5B8-2F2D13A69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1F7E0FE0-E17B-4F36-B069-DC226559C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FC1ACF49-68CA-46BE-B8E2-2434E3EF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D850B74F-8E27-474B-9879-45C2C5571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54459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16517C2-DF05-4745-9E9C-B36996E80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A8DF4DA5-40BF-4EE6-89DC-667A9F58A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733EE796-5954-4450-B35C-680906F13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248F276D-6C14-4583-9599-8A1204BC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C762B7C0-6D8C-4B6B-B377-87A858FB2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60862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50B08B46-82E4-42EA-80DB-73D47028C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DF0E4D7A-F91A-4605-8DFA-23F8A6F44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58524319-9F4E-4EE0-8929-01C266D95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8B386DC0-387F-4CC8-A5AF-6090CDD7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64C8CB2B-BE17-452E-B8B7-FDCE95999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686177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237118C2-7A87-481F-B755-3132F3DBD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AA735293-2F21-42C7-998E-6C16E4F663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650FB02D-40CC-4B53-B42D-2E516F23B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65A850A2-B824-4144-8E71-54D5D0509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5F02D542-E848-4B3A-89D5-B5F955F1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F1A4F63E-D7E6-45D5-8909-EA2F66B1A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96706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E9BC2702-1287-4E80-8DE3-27C16B4D3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98C63A1F-E164-4E2D-AA54-4542519DC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6791B8C0-2F49-40FF-87F5-A4A134C28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="" xmlns:a16="http://schemas.microsoft.com/office/drawing/2014/main" id="{113AA317-9B6D-4C24-AC33-5E895904E7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="" xmlns:a16="http://schemas.microsoft.com/office/drawing/2014/main" id="{866EE842-2B50-4F75-9031-D8520E984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="" xmlns:a16="http://schemas.microsoft.com/office/drawing/2014/main" id="{2B744F89-216E-4F7B-A68B-746A6B95E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="" xmlns:a16="http://schemas.microsoft.com/office/drawing/2014/main" id="{2B45664B-7B68-4600-8C46-F3A163BFA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="" xmlns:a16="http://schemas.microsoft.com/office/drawing/2014/main" id="{B672329D-5F27-4CD2-90F6-5EC7FE3DB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920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F0CB2225-8220-4C3A-8C82-2FF29AB1C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="" xmlns:a16="http://schemas.microsoft.com/office/drawing/2014/main" id="{0D79DEDC-CED9-40E2-926B-E8323C54E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="" xmlns:a16="http://schemas.microsoft.com/office/drawing/2014/main" id="{E1DD1FAB-7582-4A6C-A07D-B046FF530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="" xmlns:a16="http://schemas.microsoft.com/office/drawing/2014/main" id="{042B9C04-1B56-4CFA-8532-5498CC73E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0623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="" xmlns:a16="http://schemas.microsoft.com/office/drawing/2014/main" id="{0B402C45-57DE-4CD4-96B7-2CCB97397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="" xmlns:a16="http://schemas.microsoft.com/office/drawing/2014/main" id="{4B85F1AA-3D0A-4C64-8CB1-927F79C98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="" xmlns:a16="http://schemas.microsoft.com/office/drawing/2014/main" id="{BC617067-C4FB-46BB-8970-AA0D6B643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05350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25E0CD8-D539-4059-A77D-31606F3B3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51754BF8-7D04-4130-8EA2-FC23B5215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498F6331-55BE-4066-9788-5525E887A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F9D1CA04-DF2A-44AD-85CE-0D0A0651D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B84C631C-A310-4E0A-B148-BF26CA147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767D8C85-D721-40E6-93E5-58D62F77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398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2C43B647-3433-41E8-B1D6-2FF08CB81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="" xmlns:a16="http://schemas.microsoft.com/office/drawing/2014/main" id="{2D2655E2-9D57-4D4C-84BB-836CD9B79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4E79DC2A-18A7-4FFC-8BCF-C3155F648E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D6DDBB61-6440-4C58-B951-FC2EDCC63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0203BA01-1267-40E9-8B6B-39BD7A703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882AAFE7-9D5E-4186-AD46-7BCA9639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710926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="" xmlns:a16="http://schemas.microsoft.com/office/drawing/2014/main" id="{8C2C5823-84C1-4E74-B9FC-64B3FA6C1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865CB09B-954C-43EE-A71D-78D13AFFB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D77BEA4-3D8A-40F5-8B2E-E162B0A5E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CBCAC-0974-4D71-9A7B-3B4976BD7D9E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F32943BF-64B0-4B44-84D4-B7884FC4E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26C0055A-2027-47C4-84F7-49F9DD48F5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DB960-AD8C-49DB-9B24-40AA0F2591A8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Picture 6" descr="samo_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457200" cy="42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xmlns:lc="http://schemas.openxmlformats.org/drawingml/2006/lockedCanvas" id="{1C3F0A15-7DF0-467D-AE8B-B81686614F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10628010" y="0"/>
            <a:ext cx="1563990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08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80090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-sfera.hr/dodatni-digitalni-sadrzaji/f4744c48-0c34-4660-a4ab-c22f77d4c2c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f4744c48-0c34-4660-a4ab-c22f77d4c2c0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4gz24ff519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f4744c48-0c34-4660-a4ab-c22f77d4c2c0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-sfera.hr/dodatni-digitalni-sadrzaji/f4744c48-0c34-4660-a4ab-c22f77d4c2c0/" TargetMode="Externa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e-sfera.hr/dodatni-digitalni-sadrzaji/f4744c48-0c34-4660-a4ab-c22f77d4c2c0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C30E142E-4E96-4F3B-ABFE-CEADF0F30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13" y="2003750"/>
            <a:ext cx="3093057" cy="3190443"/>
          </a:xfrm>
          <a:noFill/>
        </p:spPr>
        <p:txBody>
          <a:bodyPr>
            <a:noAutofit/>
          </a:bodyPr>
          <a:lstStyle/>
          <a:p>
            <a:r>
              <a:rPr lang="hr-HR" sz="4600" b="1" dirty="0">
                <a:solidFill>
                  <a:srgbClr val="C00000"/>
                </a:solidFill>
              </a:rPr>
              <a:t>Utječu li poremećaji u transportu tvari na zdravlje</a:t>
            </a:r>
          </a:p>
        </p:txBody>
      </p:sp>
      <p:pic>
        <p:nvPicPr>
          <p:cNvPr id="9" name="Slika 8">
            <a:extLst>
              <a:ext uri="{FF2B5EF4-FFF2-40B4-BE49-F238E27FC236}">
                <a16:creationId xmlns="" xmlns:a16="http://schemas.microsoft.com/office/drawing/2014/main" id="{E6CE042D-74BB-4114-B2A2-2A48F72D9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002" y="1293888"/>
            <a:ext cx="8930751" cy="54414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12459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AF91C40-81EB-4E8F-B1D0-825D7D182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775" y="1676464"/>
            <a:ext cx="1914517" cy="699349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accent4">
                    <a:lumMod val="75000"/>
                  </a:schemeClr>
                </a:solidFill>
              </a:rPr>
              <a:t>Bolesti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</a:rPr>
              <a:t>:</a:t>
            </a:r>
            <a:r>
              <a:rPr lang="hr-HR" dirty="0"/>
              <a:t>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0DAA9820-7A28-4889-8523-C36B763D0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638" y="2266396"/>
            <a:ext cx="2813285" cy="1180123"/>
          </a:xfrm>
        </p:spPr>
        <p:txBody>
          <a:bodyPr>
            <a:normAutofit/>
          </a:bodyPr>
          <a:lstStyle/>
          <a:p>
            <a:pPr>
              <a:buClr>
                <a:schemeClr val="accent4">
                  <a:lumMod val="75000"/>
                </a:schemeClr>
              </a:buClr>
            </a:pPr>
            <a:r>
              <a:rPr lang="hr-HR" sz="3200" dirty="0"/>
              <a:t>srčani udar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hr-HR" sz="3200" dirty="0"/>
              <a:t>moždani </a:t>
            </a:r>
            <a:r>
              <a:rPr lang="hr-HR" sz="3200" dirty="0" smtClean="0"/>
              <a:t>udar</a:t>
            </a:r>
            <a:endParaRPr lang="hr-HR" sz="3200" dirty="0"/>
          </a:p>
          <a:p>
            <a:pPr marL="0" indent="0">
              <a:buNone/>
            </a:pPr>
            <a:endParaRPr lang="hr-HR" sz="1800" dirty="0"/>
          </a:p>
        </p:txBody>
      </p:sp>
      <p:pic>
        <p:nvPicPr>
          <p:cNvPr id="8" name="Picture 2">
            <a:extLst>
              <a:ext uri="{FF2B5EF4-FFF2-40B4-BE49-F238E27FC236}">
                <a16:creationId xmlns="" xmlns:a16="http://schemas.microsoft.com/office/drawing/2014/main" id="{2E9DA1E7-BDE6-45E7-8633-F769E403B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t="9444" r="5680" b="7500"/>
          <a:stretch>
            <a:fillRect/>
          </a:stretch>
        </p:blipFill>
        <p:spPr bwMode="auto">
          <a:xfrm>
            <a:off x="4884461" y="6017847"/>
            <a:ext cx="64883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MED0094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49979" y="850841"/>
            <a:ext cx="7283938" cy="4852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5634893" y="6111632"/>
            <a:ext cx="1688123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hr-HR" sz="2800" dirty="0" smtClean="0">
                <a:solidFill>
                  <a:prstClr val="black"/>
                </a:solidFill>
                <a:hlinkClick r:id="rId4"/>
              </a:rPr>
              <a:t>Vizualno </a:t>
            </a:r>
            <a:r>
              <a:rPr lang="hr-HR" sz="2800" dirty="0" smtClean="0">
                <a:solidFill>
                  <a:srgbClr val="0070C0"/>
                </a:solidFill>
                <a:hlinkClick r:id="rId4"/>
              </a:rPr>
              <a:t>+</a:t>
            </a:r>
            <a:endParaRPr lang="hr-HR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97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36629667-08B4-4305-B25D-67D9141E8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0696" y="150849"/>
            <a:ext cx="5462902" cy="783736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</a:rPr>
              <a:t>Poremećaji krvnog tlaka</a:t>
            </a:r>
            <a:r>
              <a:rPr lang="hr-HR" b="1" dirty="0"/>
              <a:t>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40F69E07-986B-4CCC-83C3-1ED6F5491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165" y="2556601"/>
            <a:ext cx="3006969" cy="1198929"/>
          </a:xfrm>
        </p:spPr>
        <p:txBody>
          <a:bodyPr>
            <a:normAutofit/>
          </a:bodyPr>
          <a:lstStyle/>
          <a:p>
            <a:pPr>
              <a:buClr>
                <a:schemeClr val="accent5">
                  <a:lumMod val="75000"/>
                </a:schemeClr>
              </a:buClr>
            </a:pPr>
            <a:r>
              <a:rPr lang="hr-HR" sz="3200" dirty="0"/>
              <a:t>nizak krvni tlak </a:t>
            </a:r>
          </a:p>
          <a:p>
            <a:pPr>
              <a:buClr>
                <a:schemeClr val="accent5">
                  <a:lumMod val="75000"/>
                </a:schemeClr>
              </a:buClr>
            </a:pPr>
            <a:r>
              <a:rPr lang="hr-HR" sz="3200" dirty="0"/>
              <a:t>visok krvni tlak</a:t>
            </a:r>
          </a:p>
          <a:p>
            <a:endParaRPr lang="hr-HR" sz="3200" dirty="0"/>
          </a:p>
          <a:p>
            <a:pPr marL="0" indent="0">
              <a:buNone/>
            </a:pPr>
            <a:endParaRPr lang="hr-HR" sz="2000" dirty="0"/>
          </a:p>
        </p:txBody>
      </p:sp>
      <p:pic>
        <p:nvPicPr>
          <p:cNvPr id="5" name="Slika 4" descr="Slika na kojoj se prikazuje objekt, uređaj&#10;&#10;Opis je automatski generiran">
            <a:extLst>
              <a:ext uri="{FF2B5EF4-FFF2-40B4-BE49-F238E27FC236}">
                <a16:creationId xmlns="" xmlns:a16="http://schemas.microsoft.com/office/drawing/2014/main" id="{322344C3-99E4-4DAB-AE90-68CFEB9F549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622" r="3269" b="12812"/>
          <a:stretch/>
        </p:blipFill>
        <p:spPr>
          <a:xfrm>
            <a:off x="5280915" y="1558369"/>
            <a:ext cx="6024099" cy="3725374"/>
          </a:xfrm>
          <a:prstGeom prst="rect">
            <a:avLst/>
          </a:prstGeom>
          <a:ln w="228600" cap="sq" cmpd="thickThin">
            <a:solidFill>
              <a:schemeClr val="accent1">
                <a:lumMod val="40000"/>
                <a:lumOff val="6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kstniOkvir 5">
            <a:extLst>
              <a:ext uri="{FF2B5EF4-FFF2-40B4-BE49-F238E27FC236}">
                <a16:creationId xmlns="" xmlns:a16="http://schemas.microsoft.com/office/drawing/2014/main" id="{EDD6C52B-924B-438F-B00F-B33B444122FD}"/>
              </a:ext>
            </a:extLst>
          </p:cNvPr>
          <p:cNvSpPr txBox="1"/>
          <p:nvPr/>
        </p:nvSpPr>
        <p:spPr>
          <a:xfrm>
            <a:off x="878357" y="6182749"/>
            <a:ext cx="965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 smtClean="0"/>
              <a:t>DDS</a:t>
            </a:r>
            <a:r>
              <a:rPr lang="hr-HR" sz="2800" dirty="0" smtClean="0"/>
              <a:t> ISTRAŽI </a:t>
            </a:r>
            <a:r>
              <a:rPr lang="hr-HR" sz="2800" i="1" dirty="0" smtClean="0">
                <a:hlinkClick r:id="rId3"/>
              </a:rPr>
              <a:t>Krvni </a:t>
            </a:r>
            <a:r>
              <a:rPr lang="hr-HR" sz="2800" i="1" dirty="0">
                <a:hlinkClick r:id="rId3"/>
              </a:rPr>
              <a:t>tlak - normalan, visok ili nizak - pitanje je sad</a:t>
            </a:r>
            <a:r>
              <a:rPr lang="hr-HR" sz="2800" i="1" dirty="0" smtClean="0">
                <a:hlinkClick r:id="rId3"/>
              </a:rPr>
              <a:t>?</a:t>
            </a:r>
            <a:endParaRPr lang="hr-HR" sz="2800" i="1" dirty="0"/>
          </a:p>
        </p:txBody>
      </p:sp>
      <p:pic>
        <p:nvPicPr>
          <p:cNvPr id="9" name="Picture 2">
            <a:extLst>
              <a:ext uri="{FF2B5EF4-FFF2-40B4-BE49-F238E27FC236}">
                <a16:creationId xmlns="" xmlns:a16="http://schemas.microsoft.com/office/drawing/2014/main" id="{A5077AEC-B197-47D4-A7D6-D6F152753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t="10231" b="5777"/>
          <a:stretch>
            <a:fillRect/>
          </a:stretch>
        </p:blipFill>
        <p:spPr bwMode="auto">
          <a:xfrm>
            <a:off x="191676" y="5223781"/>
            <a:ext cx="707096" cy="617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Slika 9">
            <a:extLst>
              <a:ext uri="{FF2B5EF4-FFF2-40B4-BE49-F238E27FC236}">
                <a16:creationId xmlns="" xmlns:a16="http://schemas.microsoft.com/office/drawing/2014/main" id="{6171ADE8-1175-4AEA-BDC8-A12F99CEF57E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099" t="9968" r="10210" b="5861"/>
          <a:stretch>
            <a:fillRect/>
          </a:stretch>
        </p:blipFill>
        <p:spPr bwMode="auto">
          <a:xfrm>
            <a:off x="171939" y="6111630"/>
            <a:ext cx="648000" cy="6120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90963" y="5259769"/>
            <a:ext cx="1766277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hr-HR" sz="2800" dirty="0" smtClean="0">
                <a:solidFill>
                  <a:prstClr val="black"/>
                </a:solidFill>
                <a:hlinkClick r:id="rId3"/>
              </a:rPr>
              <a:t>Vizualno </a:t>
            </a:r>
            <a:r>
              <a:rPr lang="hr-HR" sz="2800" dirty="0" smtClean="0">
                <a:solidFill>
                  <a:srgbClr val="0070C0"/>
                </a:solidFill>
                <a:hlinkClick r:id="rId3"/>
              </a:rPr>
              <a:t>+</a:t>
            </a:r>
            <a:endParaRPr lang="hr-HR" sz="28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288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006795D8-AA4F-4132-83DF-DC6FF8370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231" y="1670292"/>
            <a:ext cx="2108200" cy="760290"/>
          </a:xfrm>
        </p:spPr>
        <p:txBody>
          <a:bodyPr/>
          <a:lstStyle/>
          <a:p>
            <a:r>
              <a:rPr lang="hr-HR" b="1" dirty="0">
                <a:solidFill>
                  <a:srgbClr val="7030A0"/>
                </a:solidFill>
              </a:rPr>
              <a:t>Anemija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86EB8837-8C9D-432F-AA35-B39EF9D12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403" y="2302362"/>
            <a:ext cx="4523165" cy="925391"/>
          </a:xfrm>
        </p:spPr>
        <p:txBody>
          <a:bodyPr>
            <a:noAutofit/>
          </a:bodyPr>
          <a:lstStyle/>
          <a:p>
            <a:r>
              <a:rPr lang="hr-HR" sz="3200" dirty="0"/>
              <a:t>smanjena opskrbljenost stanica kisikom</a:t>
            </a:r>
          </a:p>
        </p:txBody>
      </p:sp>
      <p:sp>
        <p:nvSpPr>
          <p:cNvPr id="4" name="Naslov 1">
            <a:extLst>
              <a:ext uri="{FF2B5EF4-FFF2-40B4-BE49-F238E27FC236}">
                <a16:creationId xmlns="" xmlns:a16="http://schemas.microsoft.com/office/drawing/2014/main" id="{69F51B00-8811-4AB1-AD43-13106A77DD8F}"/>
              </a:ext>
            </a:extLst>
          </p:cNvPr>
          <p:cNvSpPr txBox="1">
            <a:spLocks/>
          </p:cNvSpPr>
          <p:nvPr/>
        </p:nvSpPr>
        <p:spPr>
          <a:xfrm>
            <a:off x="251618" y="3460490"/>
            <a:ext cx="2491579" cy="744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b="1" dirty="0">
                <a:solidFill>
                  <a:srgbClr val="7030A0"/>
                </a:solidFill>
              </a:rPr>
              <a:t>Leukemija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="" xmlns:a16="http://schemas.microsoft.com/office/drawing/2014/main" id="{09F76090-5453-4AB1-B875-E1BCBF9D889B}"/>
              </a:ext>
            </a:extLst>
          </p:cNvPr>
          <p:cNvSpPr/>
          <p:nvPr/>
        </p:nvSpPr>
        <p:spPr>
          <a:xfrm>
            <a:off x="240838" y="4037667"/>
            <a:ext cx="46359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200" dirty="0"/>
              <a:t>zloćudna bolest leukocita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="" xmlns:a16="http://schemas.microsoft.com/office/drawing/2014/main" id="{83884FD6-6689-410E-81D0-2A431D60A7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489"/>
          <a:stretch>
            <a:fillRect/>
          </a:stretch>
        </p:blipFill>
        <p:spPr>
          <a:xfrm>
            <a:off x="5877872" y="1396513"/>
            <a:ext cx="6009329" cy="41602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CC99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Rectangle 9"/>
          <p:cNvSpPr/>
          <p:nvPr/>
        </p:nvSpPr>
        <p:spPr>
          <a:xfrm>
            <a:off x="997623" y="6057875"/>
            <a:ext cx="695292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hr-HR" sz="2800" dirty="0" smtClean="0">
                <a:solidFill>
                  <a:prstClr val="black"/>
                </a:solidFill>
                <a:hlinkClick r:id="rId3"/>
              </a:rPr>
              <a:t>Provjeri znanje – Poremećaji u transportu tvari</a:t>
            </a:r>
            <a:endParaRPr lang="hr-HR" sz="2800" dirty="0">
              <a:solidFill>
                <a:prstClr val="black"/>
              </a:solidFill>
            </a:endParaRPr>
          </a:p>
        </p:txBody>
      </p:sp>
      <p:pic>
        <p:nvPicPr>
          <p:cNvPr id="11" name="Slika 7">
            <a:extLst>
              <a:ext uri="{FF2B5EF4-FFF2-40B4-BE49-F238E27FC236}">
                <a16:creationId xmlns="" xmlns:a16="http://schemas.microsoft.com/office/drawing/2014/main" id="{969DB4F7-796E-47D7-B07C-C1B7EF47F74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460" t="4536" r="6803" b="7354"/>
          <a:stretch>
            <a:fillRect/>
          </a:stretch>
        </p:blipFill>
        <p:spPr bwMode="auto">
          <a:xfrm>
            <a:off x="296985" y="5970954"/>
            <a:ext cx="703384" cy="6721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75569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2EB5FA3F-85FC-4B3D-8F56-68E1F13DC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562" y="590189"/>
            <a:ext cx="2899256" cy="769687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rgbClr val="800000"/>
                </a:solidFill>
              </a:rPr>
              <a:t>Krv kao lijek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53BB56E4-B3B9-4B32-839D-339EB6D58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716" y="1922652"/>
            <a:ext cx="5096786" cy="2752716"/>
          </a:xfrm>
        </p:spPr>
        <p:txBody>
          <a:bodyPr>
            <a:noAutofit/>
          </a:bodyPr>
          <a:lstStyle/>
          <a:p>
            <a:pPr>
              <a:buClr>
                <a:srgbClr val="800000"/>
              </a:buClr>
            </a:pPr>
            <a:r>
              <a:rPr lang="hr-HR" sz="3500" dirty="0"/>
              <a:t>transfuzija - unošenje krvi davatelja u </a:t>
            </a:r>
            <a:r>
              <a:rPr lang="hr-HR" sz="3500" dirty="0" smtClean="0"/>
              <a:t>organizam </a:t>
            </a:r>
            <a:r>
              <a:rPr lang="hr-HR" sz="3500" dirty="0"/>
              <a:t>primatelja</a:t>
            </a:r>
          </a:p>
          <a:p>
            <a:pPr>
              <a:buClr>
                <a:srgbClr val="800000"/>
              </a:buClr>
            </a:pPr>
            <a:r>
              <a:rPr lang="hr-HR" sz="3500" dirty="0"/>
              <a:t>krvne </a:t>
            </a:r>
            <a:r>
              <a:rPr lang="hr-HR" sz="3200" dirty="0"/>
              <a:t>grupe</a:t>
            </a:r>
            <a:r>
              <a:rPr lang="hr-HR" sz="3500" dirty="0"/>
              <a:t> - A, B, AB, 0</a:t>
            </a:r>
          </a:p>
          <a:p>
            <a:pPr>
              <a:buClr>
                <a:srgbClr val="800000"/>
              </a:buClr>
            </a:pPr>
            <a:r>
              <a:rPr lang="hr-HR" sz="3500" dirty="0"/>
              <a:t>Rh </a:t>
            </a:r>
            <a:r>
              <a:rPr lang="hr-HR" sz="3500" dirty="0" smtClean="0"/>
              <a:t>faktor</a:t>
            </a:r>
            <a:endParaRPr lang="hr-HR" sz="3200" dirty="0"/>
          </a:p>
          <a:p>
            <a:pPr marL="0" indent="0">
              <a:buClr>
                <a:srgbClr val="800000"/>
              </a:buClr>
              <a:buNone/>
            </a:pPr>
            <a:endParaRPr lang="hr-HR" sz="1800" dirty="0"/>
          </a:p>
          <a:p>
            <a:pPr>
              <a:buClr>
                <a:srgbClr val="800000"/>
              </a:buClr>
            </a:pPr>
            <a:endParaRPr lang="hr-HR" sz="1800" dirty="0"/>
          </a:p>
        </p:txBody>
      </p:sp>
      <p:pic>
        <p:nvPicPr>
          <p:cNvPr id="5" name="Slika 4" descr="Slika na kojoj se prikazuje na zatvorenom, zid, stol, objekt&#10;&#10;Opis je automatski generiran">
            <a:extLst>
              <a:ext uri="{FF2B5EF4-FFF2-40B4-BE49-F238E27FC236}">
                <a16:creationId xmlns="" xmlns:a16="http://schemas.microsoft.com/office/drawing/2014/main" id="{2935A330-0A5F-4C99-B921-935F77A45F8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4423" r="1" b="21745"/>
          <a:stretch/>
        </p:blipFill>
        <p:spPr>
          <a:xfrm>
            <a:off x="6077889" y="1108001"/>
            <a:ext cx="5869320" cy="47334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kstniOkvir 5">
            <a:extLst>
              <a:ext uri="{FF2B5EF4-FFF2-40B4-BE49-F238E27FC236}">
                <a16:creationId xmlns="" xmlns:a16="http://schemas.microsoft.com/office/drawing/2014/main" id="{EE5CBA42-2792-4021-A702-2F01E89166BD}"/>
              </a:ext>
            </a:extLst>
          </p:cNvPr>
          <p:cNvSpPr txBox="1"/>
          <p:nvPr/>
        </p:nvSpPr>
        <p:spPr>
          <a:xfrm>
            <a:off x="964963" y="6127874"/>
            <a:ext cx="8577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/>
              <a:t>DDS</a:t>
            </a:r>
            <a:r>
              <a:rPr lang="hr-HR" sz="2800" dirty="0"/>
              <a:t> </a:t>
            </a:r>
            <a:r>
              <a:rPr lang="hr-HR" sz="2800" dirty="0" smtClean="0"/>
              <a:t>ISTRAŽI: </a:t>
            </a:r>
            <a:r>
              <a:rPr lang="pl-PL" sz="2800" dirty="0"/>
              <a:t> </a:t>
            </a:r>
            <a:r>
              <a:rPr lang="pl-PL" sz="28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Zbog čega dolazi do transfuzijske reakcije</a:t>
            </a:r>
            <a:r>
              <a:rPr lang="pl-PL" sz="2800" dirty="0" smtClean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?</a:t>
            </a:r>
            <a:endParaRPr lang="pl-PL" sz="2800" dirty="0">
              <a:solidFill>
                <a:srgbClr val="0070C0"/>
              </a:solidFill>
            </a:endParaRPr>
          </a:p>
        </p:txBody>
      </p:sp>
      <p:pic>
        <p:nvPicPr>
          <p:cNvPr id="8" name="Slika 7">
            <a:extLst>
              <a:ext uri="{FF2B5EF4-FFF2-40B4-BE49-F238E27FC236}">
                <a16:creationId xmlns="" xmlns:a16="http://schemas.microsoft.com/office/drawing/2014/main" id="{991D368F-FF39-48AC-A92D-D044CCB3D61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954" t="9419" r="8568" b="1020"/>
          <a:stretch>
            <a:fillRect/>
          </a:stretch>
        </p:blipFill>
        <p:spPr bwMode="auto">
          <a:xfrm>
            <a:off x="254441" y="6074796"/>
            <a:ext cx="648000" cy="61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74817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0A509D76-CD94-4858-A185-291CE2B52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466" y="5619263"/>
            <a:ext cx="5398478" cy="10941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dirty="0"/>
              <a:t>Istraži </a:t>
            </a:r>
          </a:p>
          <a:p>
            <a:pPr marL="0" indent="0">
              <a:buNone/>
            </a:pPr>
            <a:r>
              <a:rPr lang="hr-HR" i="1" dirty="0">
                <a:solidFill>
                  <a:srgbClr val="00B050"/>
                </a:solidFill>
              </a:rPr>
              <a:t>Kako zaustaviti </a:t>
            </a:r>
            <a:r>
              <a:rPr lang="hr-HR" i="1" dirty="0" smtClean="0">
                <a:solidFill>
                  <a:srgbClr val="00B050"/>
                </a:solidFill>
              </a:rPr>
              <a:t>krvarenje, RB </a:t>
            </a:r>
            <a:r>
              <a:rPr lang="hr-HR" i="1" dirty="0">
                <a:solidFill>
                  <a:srgbClr val="00B050"/>
                </a:solidFill>
              </a:rPr>
              <a:t>str. 50</a:t>
            </a:r>
          </a:p>
          <a:p>
            <a:pPr marL="0" indent="0">
              <a:buNone/>
            </a:pPr>
            <a:endParaRPr lang="hr-HR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hr-HR" dirty="0" smtClean="0"/>
              <a:t> </a:t>
            </a:r>
            <a:endParaRPr lang="hr-HR" dirty="0"/>
          </a:p>
          <a:p>
            <a:pPr marL="0" indent="0">
              <a:buNone/>
            </a:pPr>
            <a:endParaRPr lang="hr-HR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hr-HR" i="1" dirty="0">
              <a:solidFill>
                <a:srgbClr val="00B050"/>
              </a:solidFill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="" xmlns:a16="http://schemas.microsoft.com/office/drawing/2014/main" id="{A7A29ED8-6078-45BD-8897-14B8F62BB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988" y="537942"/>
            <a:ext cx="6498062" cy="45811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2">
            <a:extLst>
              <a:ext uri="{FF2B5EF4-FFF2-40B4-BE49-F238E27FC236}">
                <a16:creationId xmlns="" xmlns:a16="http://schemas.microsoft.com/office/drawing/2014/main" id="{F3191BF3-50D6-46EE-97B8-31BF7E7FA335}"/>
              </a:ext>
            </a:extLst>
          </p:cNvPr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32860" y="5786255"/>
            <a:ext cx="648000" cy="6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Slika 7">
            <a:extLst>
              <a:ext uri="{FF2B5EF4-FFF2-40B4-BE49-F238E27FC236}">
                <a16:creationId xmlns="" xmlns:a16="http://schemas.microsoft.com/office/drawing/2014/main" id="{FEE505C7-58D8-4530-8311-D5A6172AE47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t="9822" r="7506" b="7052"/>
          <a:stretch>
            <a:fillRect/>
          </a:stretch>
        </p:blipFill>
        <p:spPr>
          <a:xfrm>
            <a:off x="9030790" y="5955323"/>
            <a:ext cx="675917" cy="65242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816127" y="6017851"/>
            <a:ext cx="2086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prstClr val="black"/>
                </a:solidFill>
                <a:hlinkClick r:id="rId5"/>
              </a:rPr>
              <a:t>Zanimljivosti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20106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05036251-FB57-4602-82C8-04AB89C0B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109" y="578345"/>
            <a:ext cx="4071814" cy="609601"/>
          </a:xfrm>
          <a:ln w="57150">
            <a:solidFill>
              <a:srgbClr val="B0EED5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r-HR" sz="3600" b="1" smtClean="0"/>
              <a:t>DDS</a:t>
            </a:r>
            <a:r>
              <a:rPr lang="hr-HR" sz="3600" smtClean="0"/>
              <a:t> </a:t>
            </a:r>
            <a:r>
              <a:rPr lang="hr-HR" sz="3600" dirty="0" smtClean="0">
                <a:hlinkClick r:id="rId2"/>
              </a:rPr>
              <a:t>Provjeri </a:t>
            </a:r>
            <a:r>
              <a:rPr lang="hr-HR" sz="3600" dirty="0">
                <a:hlinkClick r:id="rId2"/>
              </a:rPr>
              <a:t>znanje</a:t>
            </a:r>
            <a:endParaRPr lang="hr-HR" sz="3600" dirty="0"/>
          </a:p>
          <a:p>
            <a:pPr marL="0" indent="0" algn="ctr">
              <a:buNone/>
            </a:pPr>
            <a:endParaRPr lang="hr-HR" dirty="0"/>
          </a:p>
        </p:txBody>
      </p:sp>
      <p:pic>
        <p:nvPicPr>
          <p:cNvPr id="9" name="Slika 7">
            <a:extLst>
              <a:ext uri="{FF2B5EF4-FFF2-40B4-BE49-F238E27FC236}">
                <a16:creationId xmlns="" xmlns:a16="http://schemas.microsoft.com/office/drawing/2014/main" id="{969DB4F7-796E-47D7-B07C-C1B7EF47F74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460" t="4536" r="6803" b="7354"/>
          <a:stretch>
            <a:fillRect/>
          </a:stretch>
        </p:blipFill>
        <p:spPr bwMode="auto">
          <a:xfrm>
            <a:off x="4829904" y="515826"/>
            <a:ext cx="703384" cy="672123"/>
          </a:xfrm>
          <a:prstGeom prst="rect">
            <a:avLst/>
          </a:prstGeom>
          <a:noFill/>
        </p:spPr>
      </p:pic>
      <p:pic>
        <p:nvPicPr>
          <p:cNvPr id="5" name="Slika 8">
            <a:extLst>
              <a:ext uri="{FF2B5EF4-FFF2-40B4-BE49-F238E27FC236}">
                <a16:creationId xmlns="" xmlns:a16="http://schemas.microsoft.com/office/drawing/2014/main" id="{E6CE042D-74BB-4114-B2A2-2A48F72D91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002" y="1293888"/>
            <a:ext cx="8930751" cy="54414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39883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98</Words>
  <PresentationFormat>Custom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sustava Office</vt:lpstr>
      <vt:lpstr>Utječu li poremećaji u transportu tvari na zdravlje</vt:lpstr>
      <vt:lpstr>Bolesti: </vt:lpstr>
      <vt:lpstr>Poremećaji krvnog tlaka </vt:lpstr>
      <vt:lpstr>Anemija</vt:lpstr>
      <vt:lpstr>Krv kao lijek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2019-04-12T15:47:36Z</dcterms:created>
  <dcterms:modified xsi:type="dcterms:W3CDTF">2019-08-06T09:05:12Z</dcterms:modified>
</cp:coreProperties>
</file>